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562" y="9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EBF078-B762-426B-89E7-1D046A8B5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2845AC5-044C-45AF-BD19-79E0094553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6BC275-D81A-45CB-B35E-6B749ECA7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25718A-DA08-4045-B691-B3C057A3D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46BE4B-9563-418D-A06A-2D1B91D3E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2846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F7159-37F2-4671-A0E7-1B4837FA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F840A94-2245-4C5C-8A55-CFEA49023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AD51CA4-46B7-449C-B6C3-E139C818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AF361C-B1CD-4C31-8970-0FAD7D9E8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D15237D-F6D8-447B-B5A4-2AC4B2C8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35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C2CCF69-36B9-40CA-B6FD-B68A89EE65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9C74B5B-D487-4F57-BD2F-4C357A1080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592020-816C-491F-9EFC-D4AB7C4BB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B4C4C1-EB9F-401F-BC64-0FAE6AABD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6AD239-EFF8-4F58-A6BF-81C2B67C6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0470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8F2B07-F689-4B72-A5DD-9BC3BC77F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2050D69-B053-411B-98BA-E667C5AF8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947584-8874-47A0-A65A-8CD80AE42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E2DD26-EF73-43D6-94A1-8CD87CA3E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2F093B5-96E2-44FA-9A32-83AC2082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73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89632D-33CF-4592-B36E-5934293D85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0BC02B9-C7D8-4D3A-8875-12C1AA7FE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EBC1C3-3B13-4977-8509-56F770521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DF14395-2B83-4790-ACEF-2FA0298C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266A144-8A06-45EE-87E9-F2916DA1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184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96CB37-F524-4F47-A7C1-5B9D67A0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29A153-1454-4C8B-9B3B-20FEAD92B1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82AA725-EBD0-42FF-A650-0E1EAF970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705FA8B-1BFB-4215-9E69-4CB97C8B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30BD8F2-22D1-41C9-B2E8-B5E669A98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FB842DA-7763-42F9-A64F-6F4FD5D9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62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2353C5-5BD5-4A67-83AD-08EBB0F03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FCDEEA-A099-48EE-8C4A-DB2DBF609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B5BFFC9-884F-4253-ACDC-5FDF4B518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1079C32-98C9-481A-8264-BB07F69A94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6E2FB8-491E-40BC-BA2B-2EDF3591DD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B4E407E5-033D-4E4F-93C9-8613C5D6A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B70B493-11F0-452C-8F3E-11531AFFE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89AE8F35-FC38-4D1A-8BA2-6526F5279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3380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BF46C8-4160-4576-8932-3538A783C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2CDC54A-B731-4C84-92DD-6B642F569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28EC485-58B1-47BA-A72F-33FB822AF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5E3657-68BA-45F4-8CBF-CCA32A4D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859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640E892-CEE0-4615-913C-6A56D3C2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99FECAD-88F9-49BC-AE38-77FB94011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77CDF3-2B7C-4A79-8E76-838702150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2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7F52B5B-32F6-4980-968F-2B83B2A31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59F308-ED56-4713-B132-0A1C83266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3D79DE2D-FA0E-40D8-ADE1-B1293D632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716F4FD-6F56-4CE7-BF3E-C2AA14457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C4CB65C-8C1E-47B0-9DC4-3A332ABE4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0CF1C4-1691-4AD9-A6E1-8F09FBF6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3952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5D3149-5B53-4472-9D6F-A5E0CE53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7773CD41-F226-46AA-A8F5-BC09DBC30B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875832-827B-450B-A719-DF2F21168B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933A333-2BED-4C16-9075-4B1718DAF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E632EEE-1C2A-4611-8F1F-F91A298E9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04958B-D31A-4873-BA2F-B05597F3D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191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7B2F801-4322-4274-BF39-4A32F1254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2985BB-D73D-4B13-80F6-FD17E633D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3AB89D-97A5-4C81-A805-E0AF6639C1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5952C-F5F7-4520-B861-4485033CDD86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0E8425-D9BB-4005-8F3E-56CD4BDAF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D4C2D1-4257-40C5-A68E-2861898E21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F1495-4FEB-42F5-80E4-2F719346FE1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056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FD81AD1-14DF-4E65-8444-92C5D81D5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2776" y="4305808"/>
            <a:ext cx="9153055" cy="2387600"/>
          </a:xfrm>
        </p:spPr>
        <p:txBody>
          <a:bodyPr>
            <a:noAutofit/>
          </a:bodyPr>
          <a:lstStyle/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br>
              <a:rPr lang="it-IT" sz="1100" b="1" i="0" dirty="0">
                <a:solidFill>
                  <a:srgbClr val="2A2A2A"/>
                </a:solidFill>
                <a:effectLst/>
                <a:latin typeface="Lora" panose="020B0604020202020204" pitchFamily="2" charset="0"/>
              </a:rPr>
            </a:br>
            <a:r>
              <a:rPr lang="it-IT" sz="1200" b="1" i="1" dirty="0">
                <a:solidFill>
                  <a:srgbClr val="2A2A2A"/>
                </a:solidFill>
                <a:latin typeface="Comic Sans MS" panose="030F0702030302020204" pitchFamily="66" charset="0"/>
              </a:rPr>
              <a:t>In principio la Terra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In principio la Terra era tutta sbagliata,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renderla più abitabile fu una bella faticata.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Per passare i fiumi con c’erano ponti,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non c’erano sentieri per salire sui monti.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Ti volevi sedere? Neanche l’ombra di un panchetto.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Cascavi da sonno? Non esisteva il letto.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Per non pungersi i piedi, né scarpe, né stivali.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Se ci vedevi poco, non trovavi gli occhiali.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Per fare una partita, non c’erano palloni;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 err="1">
                <a:solidFill>
                  <a:srgbClr val="2A2A2A"/>
                </a:solidFill>
                <a:latin typeface="Comic Sans MS" panose="030F0702030302020204" pitchFamily="66" charset="0"/>
              </a:rPr>
              <a:t>mancavan</a:t>
            </a: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 la pentola e il fuoco per cuocere i maccheroni,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anzi, a guardar bene, mancava anche la pasta.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Non c’era niente di niente: zero più zero e basta.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C’erano solo gli uomini con due braccia per lavorare,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e agli errori più grossi si </a:t>
            </a:r>
            <a:r>
              <a:rPr lang="it-IT" sz="1200" b="1" dirty="0" err="1">
                <a:solidFill>
                  <a:srgbClr val="2A2A2A"/>
                </a:solidFill>
                <a:latin typeface="Comic Sans MS" panose="030F0702030302020204" pitchFamily="66" charset="0"/>
              </a:rPr>
              <a:t>potè</a:t>
            </a: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 rimediare.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Da correggere, però, ne restano ancora tanti: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  <a:t>rimboccatevi le maniche, c’è lavoro per tutti quanti!</a:t>
            </a:r>
            <a:br>
              <a:rPr lang="it-IT" sz="1200" b="1" dirty="0">
                <a:solidFill>
                  <a:srgbClr val="2A2A2A"/>
                </a:solidFill>
                <a:latin typeface="Comic Sans MS" panose="030F0702030302020204" pitchFamily="66" charset="0"/>
              </a:rPr>
            </a:br>
            <a:r>
              <a:rPr lang="it-IT" sz="1200" b="1" i="1" dirty="0">
                <a:solidFill>
                  <a:srgbClr val="2A2A2A"/>
                </a:solidFill>
                <a:latin typeface="Comic Sans MS" panose="030F0702030302020204" pitchFamily="66" charset="0"/>
              </a:rPr>
              <a:t>Gianni Rodari</a:t>
            </a:r>
            <a:endParaRPr lang="it-IT" sz="1200" b="1" dirty="0">
              <a:latin typeface="Comic Sans MS" panose="030F0702030302020204" pitchFamily="66" charset="0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79CD02-DCAA-4E45-8A8F-1572F193F9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57200" y="2102263"/>
            <a:ext cx="8034528" cy="1655762"/>
          </a:xfrm>
        </p:spPr>
        <p:txBody>
          <a:bodyPr/>
          <a:lstStyle/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0AC57E81-03E0-48DB-BAE0-BD0665CEA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423" y="1058525"/>
            <a:ext cx="4627261" cy="515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9275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179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Lora</vt:lpstr>
      <vt:lpstr>Tema di Office</vt:lpstr>
      <vt:lpstr> In principio la Terra In principio la Terra era tutta sbagliata, renderla più abitabile fu una bella faticata. Per passare i fiumi con c’erano ponti, non c’erano sentieri per salire sui monti. Ti volevi sedere? Neanche l’ombra di un panchetto. Cascavi da sonno? Non esisteva il letto. Per non pungersi i piedi, né scarpe, né stivali. Se ci vedevi poco, non trovavi gli occhiali. Per fare una partita, non c’erano palloni; mancavan la pentola e il fuoco per cuocere i maccheroni, anzi, a guardar bene, mancava anche la pasta. Non c’era niente di niente: zero più zero e basta. C’erano solo gli uomini con due braccia per lavorare, e agli errori più grossi si potè rimediare. Da correggere, però, ne restano ancora tanti: rimboccatevi le maniche, c’è lavoro per tutti quanti! Gianni Rodari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In principio la Terra In principio la Terra era tutta sbagliata, renderla più abitabile fu una bella faticata. Per passare i fiumi con c’erano ponti, non c’erano sentieri per salire sui monti. Ti volevi sedere? Neanche l’ombra di un panchetto. Cascavi da sonno? Non esisteva il letto. Per non pungersi i piedi, né scarpe, né stivali. Se ci vedevi poco, non trovavi gli occhiali. Per fare una partita, non c’erano palloni; mancavan la pentola e il fuoco per cuocere i maccheroni, anzi, a guardar bene, mancava anche la pasta. Non c’era niente di niente: zero più zero e basta. C’erano solo gli uomini con due braccia per lavorare, e agli errori più grossi si potè rimediare. Da correggere, però, ne restano ancora tanti: rimboccatevi le maniche, c’è lavoro per tutti quanti! Gianni Rodari</dc:title>
  <dc:creator>393805088206</dc:creator>
  <cp:lastModifiedBy>393805088206</cp:lastModifiedBy>
  <cp:revision>1</cp:revision>
  <dcterms:created xsi:type="dcterms:W3CDTF">2021-10-28T15:18:41Z</dcterms:created>
  <dcterms:modified xsi:type="dcterms:W3CDTF">2021-10-28T15:18:41Z</dcterms:modified>
</cp:coreProperties>
</file>