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1.jpg"/><Relationship Id="rId5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254800" y="422425"/>
            <a:ext cx="7156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800">
                <a:solidFill>
                  <a:srgbClr val="A64D79"/>
                </a:solidFill>
              </a:rPr>
              <a:t>PROVE DI BASKET CON L’ASSOCIAZIONE “LEOBASKET”</a:t>
            </a:r>
            <a:endParaRPr b="1" sz="1800">
              <a:solidFill>
                <a:srgbClr val="A64D79"/>
              </a:solidFill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b="17925" l="0" r="0" t="0"/>
          <a:stretch/>
        </p:blipFill>
        <p:spPr>
          <a:xfrm rot="-336605">
            <a:off x="283628" y="976484"/>
            <a:ext cx="3942319" cy="231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67717" y="1036525"/>
            <a:ext cx="3170256" cy="2369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5">
            <a:alphaModFix/>
          </a:blip>
          <a:srcRect b="14789" l="2340" r="-2340" t="-14790"/>
          <a:stretch/>
        </p:blipFill>
        <p:spPr>
          <a:xfrm>
            <a:off x="3514718" y="2571750"/>
            <a:ext cx="2407081" cy="2509623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1143000" y="4248975"/>
            <a:ext cx="715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